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0" r:id="rId5"/>
    <p:sldId id="258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E870-11E3-4E8C-B361-26D5D6CD4CA0}" type="datetimeFigureOut">
              <a:rPr lang="de-AT" smtClean="0"/>
              <a:t>18.05.2016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D782D-3FC8-4FB5-B5B3-3DC143697B8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281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D782D-3FC8-4FB5-B5B3-3DC143697B8E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Photoprofis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85696" y="5579635"/>
            <a:ext cx="8915399" cy="1126283"/>
          </a:xfrm>
        </p:spPr>
        <p:txBody>
          <a:bodyPr/>
          <a:lstStyle/>
          <a:p>
            <a:r>
              <a:rPr lang="de-AT" dirty="0" smtClean="0"/>
              <a:t>Buchinger, </a:t>
            </a:r>
            <a:r>
              <a:rPr lang="de-AT" dirty="0" err="1" smtClean="0"/>
              <a:t>Kajic</a:t>
            </a:r>
            <a:r>
              <a:rPr lang="de-AT" dirty="0" smtClean="0"/>
              <a:t>, Thomas, Mayrhofer und Yim</a:t>
            </a:r>
            <a:endParaRPr lang="de-AT" dirty="0"/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31" y="612475"/>
            <a:ext cx="8859328" cy="484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53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8857" y="399044"/>
            <a:ext cx="8911687" cy="1280890"/>
          </a:xfrm>
        </p:spPr>
        <p:txBody>
          <a:bodyPr/>
          <a:lstStyle/>
          <a:p>
            <a:r>
              <a:rPr lang="de-AT" dirty="0" smtClean="0"/>
              <a:t>Wer sind wir?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55" y="1328467"/>
            <a:ext cx="2619423" cy="261942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8" y="1328468"/>
            <a:ext cx="1964567" cy="261942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30" y="1333727"/>
            <a:ext cx="1960624" cy="261416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26" y="1328467"/>
            <a:ext cx="1964567" cy="261942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65" y="1328467"/>
            <a:ext cx="1473619" cy="2619767"/>
          </a:xfrm>
          <a:prstGeom prst="rect">
            <a:avLst/>
          </a:prstGeom>
        </p:spPr>
      </p:pic>
      <p:sp>
        <p:nvSpPr>
          <p:cNvPr id="11" name="Inhaltsplatzhalter 4"/>
          <p:cNvSpPr txBox="1">
            <a:spLocks/>
          </p:cNvSpPr>
          <p:nvPr/>
        </p:nvSpPr>
        <p:spPr>
          <a:xfrm>
            <a:off x="9369355" y="4236868"/>
            <a:ext cx="2336690" cy="22818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smtClean="0"/>
              <a:t>Oscar Yim</a:t>
            </a:r>
            <a:endParaRPr lang="de-AT" dirty="0"/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2968889" y="4236868"/>
            <a:ext cx="1964567" cy="22818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smtClean="0"/>
              <a:t>Josip </a:t>
            </a:r>
            <a:r>
              <a:rPr lang="de-AT" dirty="0" err="1" smtClean="0"/>
              <a:t>Kajic</a:t>
            </a:r>
            <a:endParaRPr lang="de-AT" dirty="0"/>
          </a:p>
        </p:txBody>
      </p:sp>
      <p:sp>
        <p:nvSpPr>
          <p:cNvPr id="13" name="Inhaltsplatzhalter 4"/>
          <p:cNvSpPr txBox="1">
            <a:spLocks/>
          </p:cNvSpPr>
          <p:nvPr/>
        </p:nvSpPr>
        <p:spPr>
          <a:xfrm>
            <a:off x="5284626" y="4236868"/>
            <a:ext cx="1964567" cy="22818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smtClean="0"/>
              <a:t>Andreas Mayrhofer</a:t>
            </a:r>
            <a:endParaRPr lang="de-AT" dirty="0"/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7572465" y="4236868"/>
            <a:ext cx="1657799" cy="22818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smtClean="0"/>
              <a:t>Anton Thomas</a:t>
            </a:r>
            <a:endParaRPr lang="de-AT" dirty="0"/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861347" y="4236868"/>
            <a:ext cx="1964567" cy="22818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b="1" dirty="0" smtClean="0"/>
              <a:t>Eric Buchinger</a:t>
            </a:r>
          </a:p>
        </p:txBody>
      </p:sp>
    </p:spTree>
    <p:extLst>
      <p:ext uri="{BB962C8B-B14F-4D97-AF65-F5344CB8AC3E}">
        <p14:creationId xmlns:p14="http://schemas.microsoft.com/office/powerpoint/2010/main" val="1920166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machen wir?</a:t>
            </a:r>
            <a:br>
              <a:rPr lang="de-AT" dirty="0" smtClean="0"/>
            </a:br>
            <a:r>
              <a:rPr lang="de-AT" dirty="0"/>
              <a:t>(</a:t>
            </a:r>
            <a:r>
              <a:rPr lang="de-AT" dirty="0" smtClean="0"/>
              <a:t>Hintergedanke des Projekts)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Unsere Bilder sind wild auf unserer Festplatte gespeichert</a:t>
            </a:r>
          </a:p>
          <a:p>
            <a:endParaRPr lang="de-AT" dirty="0" smtClean="0"/>
          </a:p>
          <a:p>
            <a:r>
              <a:rPr lang="de-AT" dirty="0" smtClean="0"/>
              <a:t>Diesem Problem wollen wir entgegenwirken</a:t>
            </a:r>
          </a:p>
          <a:p>
            <a:endParaRPr lang="de-AT" dirty="0" smtClean="0"/>
          </a:p>
          <a:p>
            <a:r>
              <a:rPr lang="de-AT" dirty="0" smtClean="0"/>
              <a:t>Daher gibt es in der Anwendung diverse Möglichkeiten um seine Fotos zu benennen und nach bestimmten Merkmalen zu ordnen und in bestimmte Ordner zusammenzufassen.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363859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bis jetzt geschehen?</a:t>
            </a:r>
            <a:br>
              <a:rPr lang="de-AT" dirty="0" smtClean="0"/>
            </a:br>
            <a:r>
              <a:rPr lang="de-AT" sz="2000" dirty="0" smtClean="0"/>
              <a:t>Stand: Mai 2016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4619"/>
          </a:xfrm>
        </p:spPr>
        <p:txBody>
          <a:bodyPr>
            <a:normAutofit/>
          </a:bodyPr>
          <a:lstStyle/>
          <a:p>
            <a:r>
              <a:rPr lang="de-AT" dirty="0" smtClean="0"/>
              <a:t>Dokumentation</a:t>
            </a:r>
          </a:p>
          <a:p>
            <a:endParaRPr lang="de-AT" dirty="0" smtClean="0"/>
          </a:p>
          <a:p>
            <a:r>
              <a:rPr lang="de-AT" dirty="0" err="1" smtClean="0"/>
              <a:t>Treeview</a:t>
            </a:r>
            <a:r>
              <a:rPr lang="de-AT" dirty="0" smtClean="0"/>
              <a:t> </a:t>
            </a:r>
          </a:p>
          <a:p>
            <a:endParaRPr lang="de-AT" dirty="0" smtClean="0"/>
          </a:p>
          <a:p>
            <a:r>
              <a:rPr lang="de-AT" dirty="0" err="1" smtClean="0"/>
              <a:t>Scrollpane</a:t>
            </a:r>
            <a:r>
              <a:rPr lang="de-AT" dirty="0" smtClean="0"/>
              <a:t> (Bildvorschau)</a:t>
            </a:r>
          </a:p>
          <a:p>
            <a:endParaRPr lang="de-AT" dirty="0" smtClean="0"/>
          </a:p>
          <a:p>
            <a:r>
              <a:rPr lang="de-AT" dirty="0" smtClean="0"/>
              <a:t>Bilder durchschalten</a:t>
            </a:r>
          </a:p>
          <a:p>
            <a:endParaRPr lang="de-AT" dirty="0" smtClean="0"/>
          </a:p>
          <a:p>
            <a:r>
              <a:rPr lang="de-AT" dirty="0" smtClean="0"/>
              <a:t>Metadaten</a:t>
            </a:r>
          </a:p>
          <a:p>
            <a:endParaRPr lang="de-AT" dirty="0" smtClean="0"/>
          </a:p>
          <a:p>
            <a:r>
              <a:rPr lang="de-AT" dirty="0" smtClean="0"/>
              <a:t>Bearbeitungsfenster, sortieren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89502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Für‘s</a:t>
            </a:r>
            <a:r>
              <a:rPr lang="de-AT" dirty="0" smtClean="0"/>
              <a:t> geistige Auge…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3635" y="1749725"/>
            <a:ext cx="6374921" cy="471164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802" y="2437500"/>
            <a:ext cx="3719606" cy="27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526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haben wir noch vor?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Bearbeiten der Metadaten</a:t>
            </a:r>
          </a:p>
          <a:p>
            <a:endParaRPr lang="de-AT" dirty="0"/>
          </a:p>
          <a:p>
            <a:r>
              <a:rPr lang="de-AT" dirty="0" smtClean="0"/>
              <a:t>Optimierungen am Programm (Bedienung, Aussehen)</a:t>
            </a:r>
          </a:p>
          <a:p>
            <a:endParaRPr lang="de-AT" dirty="0"/>
          </a:p>
          <a:p>
            <a:r>
              <a:rPr lang="de-AT" dirty="0" smtClean="0"/>
              <a:t>Etwaige zusätzlich gewünschte Funktionen?</a:t>
            </a:r>
          </a:p>
          <a:p>
            <a:endParaRPr lang="de-AT" dirty="0"/>
          </a:p>
          <a:p>
            <a:r>
              <a:rPr lang="de-AT" dirty="0" smtClean="0"/>
              <a:t>Weitere Dokumentation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1190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smtClean="0"/>
              <a:t>Projektstruktur</a:t>
            </a:r>
            <a:endParaRPr lang="de-AT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6" y="1264555"/>
            <a:ext cx="11219350" cy="5239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2963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Danke für die Aufmerksamkeit!</a:t>
            </a:r>
            <a:endParaRPr lang="de-AT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9213" y="5096556"/>
            <a:ext cx="8915399" cy="1126283"/>
          </a:xfrm>
        </p:spPr>
        <p:txBody>
          <a:bodyPr/>
          <a:lstStyle/>
          <a:p>
            <a:r>
              <a:rPr lang="de-AT" dirty="0" smtClean="0"/>
              <a:t>Stand: 18. Mai 2016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4514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etze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125</Words>
  <Application>Microsoft Office PowerPoint</Application>
  <PresentationFormat>Breitbild</PresentationFormat>
  <Paragraphs>39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Fetzen</vt:lpstr>
      <vt:lpstr>Photoprofis</vt:lpstr>
      <vt:lpstr>Wer sind wir?</vt:lpstr>
      <vt:lpstr>Was machen wir? (Hintergedanke des Projekts)</vt:lpstr>
      <vt:lpstr>Was ist bis jetzt geschehen? Stand: Mai 2016</vt:lpstr>
      <vt:lpstr>Für‘s geistige Auge…</vt:lpstr>
      <vt:lpstr>Was haben wir noch vor?</vt:lpstr>
      <vt:lpstr>Projektstruktur</vt:lpstr>
      <vt:lpstr>Danke für die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Photoprofis</dc:title>
  <dc:creator>Andreas Mayrhofer</dc:creator>
  <cp:lastModifiedBy>Andreas Mayrhofer</cp:lastModifiedBy>
  <cp:revision>7</cp:revision>
  <dcterms:created xsi:type="dcterms:W3CDTF">2016-05-18T18:19:40Z</dcterms:created>
  <dcterms:modified xsi:type="dcterms:W3CDTF">2016-05-18T19:10:01Z</dcterms:modified>
</cp:coreProperties>
</file>